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2" r:id="rId3"/>
    <p:sldId id="268" r:id="rId4"/>
    <p:sldId id="274" r:id="rId5"/>
    <p:sldId id="280" r:id="rId6"/>
    <p:sldId id="270" r:id="rId7"/>
    <p:sldId id="271" r:id="rId8"/>
    <p:sldId id="272" r:id="rId9"/>
    <p:sldId id="273" r:id="rId10"/>
    <p:sldId id="276" r:id="rId11"/>
    <p:sldId id="277" r:id="rId12"/>
    <p:sldId id="281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0" y="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2286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МУНИЦИПАЛЬНОЕ КАЗЕННОЕ ДОШКОЛЬНОЕ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ОБРАЗОВАТЕЛЬНОЕ УЧРЕЖДЕНИЕ ГОРОДА НОВОСИБИРСКА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«ДЕТСКИЙ САД № 42»</a:t>
            </a:r>
            <a:endParaRPr lang="ru-RU" sz="1600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1600200"/>
            <a:ext cx="7924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Методические рекомендации по использованию авторского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дидактического пособия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«Сундучок сказок»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98834" y="3886200"/>
            <a:ext cx="6553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Выполнила: </a:t>
            </a:r>
          </a:p>
          <a:p>
            <a:pPr algn="r"/>
            <a:r>
              <a:rPr lang="ru-RU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Ирина Сергеевна </a:t>
            </a:r>
            <a:r>
              <a:rPr lang="ru-RU" dirty="0" err="1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Шаркова</a:t>
            </a:r>
            <a:r>
              <a:rPr lang="ru-RU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, воспитатель </a:t>
            </a:r>
          </a:p>
          <a:p>
            <a:pPr algn="r"/>
            <a:r>
              <a:rPr lang="ru-RU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первой квалификационной категории</a:t>
            </a:r>
          </a:p>
          <a:p>
            <a:pPr algn="r"/>
            <a:r>
              <a:rPr lang="ru-RU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Кристина Евгеньевна Степанова, воспитатель высшей квалификационной категории</a:t>
            </a:r>
          </a:p>
          <a:p>
            <a:pPr algn="r"/>
            <a:r>
              <a:rPr lang="ru-RU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Татьяна  Александровна </a:t>
            </a:r>
            <a:r>
              <a:rPr lang="ru-RU" dirty="0" err="1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Чиглина</a:t>
            </a:r>
            <a:r>
              <a:rPr lang="ru-RU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, учитель-логопед</a:t>
            </a:r>
          </a:p>
          <a:p>
            <a:pPr algn="r"/>
            <a:r>
              <a:rPr lang="ru-RU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первой квалификационной категории</a:t>
            </a:r>
          </a:p>
          <a:p>
            <a:pPr algn="r"/>
            <a:endParaRPr lang="ru-RU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пособие предполагает использование детьми среднего, старшего дошкольного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</a:p>
          <a:p>
            <a:pPr marL="45720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ногофункциональное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представляет собой мобильный, полифункциональный набор дидактических материалов и игр развивающей направленности. Данное пособие позволяет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недирективной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форме общения поддерживать индивидуальность и инициативу детей в разных видах деятельности (игровой, исследовательской, познавательной и др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pPr marL="109728" indent="0" algn="just">
              <a:buClrTx/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гровое пособие позволяет развивать мелкую моторику, формировать основные мыслительные операции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анализ, синтез, сопоставление, обобщение, классификация, а также сенсорные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Clr>
                <a:schemeClr val="tx1"/>
              </a:buClr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енность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в возможности применения педагогом данного игрового пособия в процессе организации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-образовательного процесса с младшего и старшего дошкольного возраста по многим лексическим темам, а также в создании условий для знакомства ребенка со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ClrTx/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дидактическое пособие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подходит для индивидуальной и подгрупповой работы с дошкольниками.</a:t>
            </a:r>
          </a:p>
          <a:p>
            <a:pPr algn="just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52400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Методические рекомендации к использованию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авторского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дидактического пособия «Сундучок сказок»: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0405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4800" y="914400"/>
            <a:ext cx="8839200" cy="5715000"/>
          </a:xfrm>
        </p:spPr>
        <p:txBody>
          <a:bodyPr>
            <a:normAutofit/>
          </a:bodyPr>
          <a:lstStyle/>
          <a:p>
            <a:pPr marL="355600" indent="-3111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занятия (часть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занятия)15-20 минут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среднем возрасте, 20-30 минут в старшем дошкольном возрасте.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1470" indent="-285750" algn="just">
              <a:buClrTx/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один раз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дня, как в первой, таки во второй половине дня.</a:t>
            </a:r>
          </a:p>
          <a:p>
            <a:pPr marL="331470" indent="-285750" algn="just">
              <a:buClrTx/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Два-три раза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неделю в дни наиболее высокой работоспособности: во вторник, в среду и в четверг. </a:t>
            </a:r>
          </a:p>
          <a:p>
            <a:pPr marL="331470" indent="-285750" algn="just">
              <a:buClrTx/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сказок сопровождается действием на коробке (поле).</a:t>
            </a:r>
          </a:p>
          <a:p>
            <a:pPr marL="4572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самостоятельно моделируют  сюжет заданной сказки, располагая героев на «поле», которое находится на коробке. Дети, играя с фигурами, обычно обговаривают свои действия, охотно отвечают на вопросы о создаваемых сюжетах сказок. Это помогает активизировать речевую деятельность детей. Для детей создание различных ситуаций на «поле» очень увлекательно.</a:t>
            </a:r>
          </a:p>
          <a:p>
            <a:pPr marL="45720" indent="0" algn="just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1470" indent="-285750" algn="just">
              <a:buClrTx/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Эффективными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детей являются занятия с использованием игровых методов, театрализованных представлений, логопедических сказок. С помощью «Сундучка сказок» можно подвести ребенка к пониманию вначале простого сюжета картины, а потом и более сложного. Ребенку легче понять сюжет, который на его глазах и создается. </a:t>
            </a:r>
          </a:p>
          <a:p>
            <a:pPr marL="4572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же театрализация процесса привлекательна тем, что вносит в детские будни атмосферу праздника, приподнятое настроение, позволяет ребятам проявить инициативу, способствует выработке у них чувства взаимопомощи, коллективных умений.</a:t>
            </a:r>
          </a:p>
          <a:p>
            <a:pPr marL="45720" indent="0" algn="just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1470" indent="-285750" algn="just">
              <a:buClrTx/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индивидуальной работе с использованием «Сундучка сказок» внимание ребенка легче сосредоточить на картине, проще приспособить содержание речи взрослого к уровню речевого развития ребенка и его индивидуальным особенностям. Но самое главное, в этом случае у ребенка появляется больше возможности самостоятельно действовать с картиной. «Сундучка сказок» позволяет использовать при восприятии сюжетной картины двигательный анализатор, т. е. прибегать к приему, наиболее активизирующему речевую деятельность детей.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28113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Методические рекомендации к использованию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авторского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дидактического пособия «Сундучок сказок»: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4410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04800" y="76200"/>
            <a:ext cx="8712968" cy="6629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педагогической диагностики (сентябрь 2021г., май 2022г.):</a:t>
            </a:r>
          </a:p>
          <a:p>
            <a:pPr marL="109728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диагностики на начало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года: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38% средний уровень (дети в речи используют простые предложения, перечисляют события и действия в сказке, последовательно и самостоятельно рассказать сказку не могут; бедность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словаря (малым количеством обобщающих понятий, преобладанием глаголов и существительных и недостаточным количеством прилагательных, наречий);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62% низкий уровень 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неточностью понимания значений слов и неправильным словоупотреблением;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пропуском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смысловых звеньев; нарушением логической последовательности повествования; длительными паузами; большим количеством ошибок в построении предложения и согласовании его членов (так называемые падежные и предложные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аграмматизмы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результатом повторной диагностике в конце учебного года: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23% высокий уровень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(развитию всех компонентов устной речи, в том числе звуковой культуры речи, грамматическому строю речи, связной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речи, формированию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пересказывать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координированию слов 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движениями,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познавательных, творческих и интеллектуальных способностей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marL="331470" indent="-285750">
              <a:buClrTx/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 средний уровень(достаточный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словарный запас,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владеет навыками словообразования, оперирует обобщающими словами, правильно подбирает синонимы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антонимы; пересказ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выстроен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смысловые звенья воспроизведены с незначительными сокращениями, авторская лексика использована не полностью, ребенок заменяет авторские выразительные средства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другими;) </a:t>
            </a:r>
          </a:p>
          <a:p>
            <a:pPr marL="331470" indent="-285750">
              <a:buClrTx/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18% низкий уровень (часто болеющие дети и редко посещающие детский сад.)</a:t>
            </a:r>
          </a:p>
          <a:p>
            <a:pPr marL="45720" indent="0">
              <a:buClrTx/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ClrTx/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ClrTx/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62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0600" y="152400"/>
            <a:ext cx="746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Презентация педагогам ДОО авторского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пособия «Сундучок сказок»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методических рекомендаций для педагогов по его использованию в работе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детьми дошкольного возраста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0" r="17305"/>
          <a:stretch/>
        </p:blipFill>
        <p:spPr bwMode="auto">
          <a:xfrm>
            <a:off x="5181600" y="960307"/>
            <a:ext cx="3470654" cy="60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C:\Users\User\Downloads\.ptmp518F73\IMG_20221122_215411_resized_20221122_0955277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9156" y="3657600"/>
            <a:ext cx="4218211" cy="308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25576"/>
            <a:ext cx="3974569" cy="296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C:\Users\User\Downloads\.ptmp518F73\IMG_20221122_215233_resized_20221122_095528062.jpg"/>
          <p:cNvPicPr/>
          <p:nvPr/>
        </p:nvPicPr>
        <p:blipFill>
          <a:blip r:embed="rId5" cstate="print"/>
          <a:srcRect l="1530" r="5997" b="2542"/>
          <a:stretch>
            <a:fillRect/>
          </a:stretch>
        </p:blipFill>
        <p:spPr bwMode="auto">
          <a:xfrm>
            <a:off x="2667000" y="3552794"/>
            <a:ext cx="2427312" cy="329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838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76979" y="-962578"/>
            <a:ext cx="5066955" cy="744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05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228600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 создания авторского пособия «Сундучок сказок»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методических рекомендаций для педагогов по его использованию в работе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детьми дошкольного возраста: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500" y="1447800"/>
            <a:ext cx="8763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современной системе дошкольного образования уделяется особое внимание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развитию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 детей эстетического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эмоционального восприятия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литературного искусства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которые постепенно переходят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художественно-эстетические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чувства, способствуют формированию эстетического отношения к действительности.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Использование устного народного творчества, а именно русских народных сказок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художественно-эстетическом развитии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детей дошкольного возраста дает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возможность для личностного развития, активизирует творческий процесс,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усиливает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эмоции, развивает чувства,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интеллект, интерес к произведениям художественной литературы.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осуществляемое средствами русских народных сказок способствует формированию интереса и предпосылок ценностно-смыслового восприятия и понимания фольклорных произведений, и обеспечивает знакомство с историей русского народа его бытом, трудом, общественной жизнью, природой.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организации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деятельности детей разнообразны. Это игры, занятия, экскурсии, праздники, развлечения.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Однако для педагога очень важно создать такое педагогическое средство, которое позволило заинтересовать дошкольников к восприятию русских народных сказок.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93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958" y="1143000"/>
            <a:ext cx="88392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Авторское пособие «Сундучок сказок» позволяет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реализовать интеграцию содержания образовательных областей ФГОС ДО, а именно: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предпосылок ценностно-смыслового восприятия и понимания произведений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словесного искусства;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формирование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восприятие художественной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литературы, фольклора; стимулирование сопереживания персонажам художественных произведений;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владение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речью как средством общения и культуры; обогащение активного словаря; развитие связной, грамматически правильной диалогической и монологической речи; развитие речевого творчества; развитие звуковой и интонационной культуры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речи;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знакомство с книжной культурой, детской литературой, понимание на слух текстов различных жанров детской литературы;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усвоение норм и ценностей, принятых в обществе, включая моральные и нравственные ценности; развитие общения и взаимодействия ребенка со взрослыми и сверстниками;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социального и эмоционального интеллекта, эмоциональной отзывчивости,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сопереживания;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интересов детей, любознательности и познавательной мотивации; формирование познавательных действий, становление сознания; развитие воображения и творческой активности; формирование первичных представлений 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малой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родине и Отечестве, представлений о социокультурных ценностях нашего народа, об отечественных традициях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праздниках;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координации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движения, крупной и мелкой моторики обеих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рук.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2758" y="1524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Новизна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авторского пособия «Сундучок сказок»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методических рекомендаций для педагогов по его использованию в работе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 детьми дошкольного возраста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7560" y="4912323"/>
            <a:ext cx="87895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Методические рекомендации для педагогов по использованию авторского пособия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«Сундучок сказок»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способствуют: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эффективной организации  взаимодействия «педагог-ребенок (дети)»  направленного на реализацию задач художественно-эстетической направленности через включение произведений русского фольклора (сказки) в игровой форме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22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5800" y="76200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Методическая ценность авторского пособия «Сундучок сказок»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методических рекомендаций для педагогов по его использованию в работе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с детьми дошкольного возраста: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1140781"/>
            <a:ext cx="8839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позволит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педагогам сделать пересказ сказки более интересным и занимательным, его можно использовать как в образовательной деятельности, так и в игровой </a:t>
            </a:r>
          </a:p>
          <a:p>
            <a:pPr marL="109728" indent="0" algn="just">
              <a:buNone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способствует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побуждению детей к фантазированию, творческой импровизации, оригинальному использованию уже полученного ранее социального опыта</a:t>
            </a:r>
          </a:p>
          <a:p>
            <a:pPr marL="109728" indent="0" algn="just">
              <a:buNone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органично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вписывается в организованную образовательную деятельность по: развитию речи, ознакомлению с окружающим миром, формированию элементарных математических представлений, формированию сенсорных эталонов, театрализованной деятельности</a:t>
            </a:r>
          </a:p>
          <a:p>
            <a:pPr marL="109728" indent="0" algn="just">
              <a:buNone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обеспечивает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реализовать через игровую деятельность задачи в работе с детьми имеющим низкий уровень познавательно-речевого развития и недостаточно развитую мелкую моторику</a:t>
            </a:r>
          </a:p>
          <a:p>
            <a:pPr marL="109728" indent="0" algn="just">
              <a:buNone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создает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 для организации занятий и игры на картинках-карточках, которые вызывают у детей положительный эмоциональный отклик, радость и увлеченный интерес; повышают активность как в групповой, так и самостоятельной работе с фигурками-персонажами. </a:t>
            </a:r>
          </a:p>
        </p:txBody>
      </p:sp>
    </p:spTree>
    <p:extLst>
      <p:ext uri="{BB962C8B-B14F-4D97-AF65-F5344CB8AC3E}">
        <p14:creationId xmlns:p14="http://schemas.microsoft.com/office/powerpoint/2010/main" val="362947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9460" y="228600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методических рекомендаций к использованию авторского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дидактического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пособия «Сундучок сказок»: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6186" y="2743200"/>
            <a:ext cx="85976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истематизировать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педагогов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педагогических средствах формирования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к фольклорным произведениям (сказкам) и предпосылок ценностно-смыслового восприятия и понимания произведений устного народного творчества (сказок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игровой деятельности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дошкольного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с помощью пособия «Сундучок сказок»;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акрепить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о педагогическом руководстве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деятельностью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 при использовании пособия «Сундучок сказок»;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образовательные условия направленные на развитие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видеть обобщенный и скрытый смысл сказок;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составления словесных характеристик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героев сказок;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профессиональные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использовать символические средства для передачи образа героя, его характеристики, своего отношения к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нему.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613" y="894841"/>
            <a:ext cx="8763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ознакомление педагогов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возможностями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особенностями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использования авторского пособия «Сундучок сказок» в формировании интереса к фольклорным произведениям (сказкам) и предпосылок ценностно-смыслового восприятия и понимания произведений устного народного творчества (сказок)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9528" y="1752600"/>
            <a:ext cx="88173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методических рекомендаций к использованию авторского дидактического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пособия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«Сундучок сказок»: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57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9460" y="228600"/>
            <a:ext cx="87630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 авторского дидактического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пособия «Сундучок сказок»: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формирование интереса к фольклорным произведениям (сказкам) и предпосылок ценностно-смыслового восприятия и понимания произведений устного народного творчества (сказок)</a:t>
            </a:r>
          </a:p>
          <a:p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авторского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дидактического пособия «Сундучок сказок»: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60000" indent="-360000">
              <a:buFont typeface="Wingdings" panose="05000000000000000000" pitchFamily="2" charset="2"/>
              <a:buChar char="Ø"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развивать интерес детей к художественной литературе (к произведениям устного народного творчества (сказка));</a:t>
            </a:r>
          </a:p>
          <a:p>
            <a:pPr marL="360000" indent="-36000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пополнять литературный багаж сказками;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60000" indent="-36000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учить внимательно и заинтересованно слушать сказки;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60000" indent="-36000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способствовать формированию эмоционального отношения к русским народным сказкам;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60000" indent="-36000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побуждать рассказывать о своем восприятии конкретного поступка сказочного персонажа;</a:t>
            </a:r>
          </a:p>
          <a:p>
            <a:pPr marL="360000" indent="-360000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оспитывать читателя, способного испытывать сострадание и сочувствие к героям сказок, отождествлять себя с полюбившимися персонажем;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60000" indent="-36000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продолжать объяснять (с опорой на прочитанное произведение) доступные детям жанровые особенности сказок;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60000" indent="-36000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воспитывать чуткость к художественному слову; учить детей вслушиваться в ритм и мелодику сказочного текста;</a:t>
            </a:r>
          </a:p>
          <a:p>
            <a:pPr marL="360000" indent="-360000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бращать внимание детей на выразительные средства; помогать почувствовать красоту и выразительность языка произведения;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60000" indent="-360000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родолжить совершенствовать художественно-речевые исполнительские навыки детей при рассказывании сказок.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2169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1000" y="3200400"/>
            <a:ext cx="5257800" cy="2895600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Пособие представляет собой четыре коробки из очень плотного картона, на которых на липе находятся  картинки-карточки (фон), стилизованные под полянки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каждой коробке распложены по четыре крышки от горлышек пластиковых бутылок, на которых на липе прикреплены герои сказок.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7" y="2528468"/>
            <a:ext cx="2971800" cy="396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7981"/>
            <a:ext cx="2420937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19200" y="134033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Описание авторского дидактического пособия «Сундучок сказок»: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5319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1000" y="1524000"/>
            <a:ext cx="5638800" cy="3733800"/>
          </a:xfrm>
        </p:spPr>
        <p:txBody>
          <a:bodyPr/>
          <a:lstStyle/>
          <a:p>
            <a:pPr algn="just">
              <a:buClrTx/>
              <a:buFont typeface="Wingdings" panose="05000000000000000000" pitchFamily="2" charset="2"/>
              <a:buChar char="Ø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коробочке находятся картинки на липе и на крышках для разных сказок - это грибы, деревья, домики, трава, заборчики и т.д. для того, чтобы ребенок сам мог придумывать сказку.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формирования математических представлений в пособии присутствуют разного размера деревья и яблоки.</a:t>
            </a:r>
          </a:p>
          <a:p>
            <a:pPr marL="109728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63" y="1143000"/>
            <a:ext cx="2652712" cy="3799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14400" y="226379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Описание авторского дидактического пособия «Сундучок сказок»: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9787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Драматизация сказок: «Колобок», «Теремок», «Репка», «Лиса и заяц»,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избушка», «Семеро козлят», «Муха - Цокотуха», «Три поросенка» и др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ClrTx/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Режиссёрская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деятельность детей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ClrTx/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Дидактические игры: «В гостях у сказки», «Что изменилось», «Оживи сказку», «Угадай по описанию», «Что сначала, что потом», «Кто лишний, или что лишнее?», «Опиши, а мы отгадаем», «Расскажи сказку или придумай свою с предложенными материалами», «Найди героев к сказке», «Найди ошибку», «Выложи героев по порядку» и т.д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ClrTx/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28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Варианты использования пособия: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2398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682</TotalTime>
  <Words>1661</Words>
  <Application>Microsoft Office PowerPoint</Application>
  <PresentationFormat>Экран (4:3)</PresentationFormat>
  <Paragraphs>122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Calibri</vt:lpstr>
      <vt:lpstr>Cambria Math</vt:lpstr>
      <vt:lpstr>Lucida Sans Unicode</vt:lpstr>
      <vt:lpstr>Times New Roman</vt:lpstr>
      <vt:lpstr>Verdana</vt:lpstr>
      <vt:lpstr>Wingdings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ADMIN</cp:lastModifiedBy>
  <cp:revision>127</cp:revision>
  <dcterms:created xsi:type="dcterms:W3CDTF">2022-11-20T12:45:24Z</dcterms:created>
  <dcterms:modified xsi:type="dcterms:W3CDTF">2022-11-23T07:25:08Z</dcterms:modified>
</cp:coreProperties>
</file>